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5" r:id="rId1"/>
  </p:sldMasterIdLst>
  <p:notesMasterIdLst>
    <p:notesMasterId r:id="rId18"/>
  </p:notesMasterIdLst>
  <p:sldIdLst>
    <p:sldId id="298" r:id="rId2"/>
    <p:sldId id="256" r:id="rId3"/>
    <p:sldId id="260" r:id="rId4"/>
    <p:sldId id="292" r:id="rId5"/>
    <p:sldId id="286" r:id="rId6"/>
    <p:sldId id="293" r:id="rId7"/>
    <p:sldId id="287" r:id="rId8"/>
    <p:sldId id="294" r:id="rId9"/>
    <p:sldId id="288" r:id="rId10"/>
    <p:sldId id="295" r:id="rId11"/>
    <p:sldId id="289" r:id="rId12"/>
    <p:sldId id="296" r:id="rId13"/>
    <p:sldId id="290" r:id="rId14"/>
    <p:sldId id="297" r:id="rId15"/>
    <p:sldId id="285" r:id="rId16"/>
    <p:sldId id="291" r:id="rId17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42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93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519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45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13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82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56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03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93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32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73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64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15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3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53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52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76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Virtual Classroom Scavenger Hunt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92D050"/>
                </a:solidFill>
              </a:rPr>
              <a:t>Are you up for a challenge?</a:t>
            </a:r>
          </a:p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342900" lvl="1" indent="0" algn="ctr">
              <a:buNone/>
            </a:pPr>
            <a:r>
              <a:rPr lang="en-US" dirty="0" smtClean="0"/>
              <a:t>Click through the presentation and see if you can locate various objects throughout our virtual classroom!! </a:t>
            </a:r>
          </a:p>
          <a:p>
            <a:pPr marL="342900" lvl="1" indent="0" algn="ctr">
              <a:buNone/>
            </a:pPr>
            <a:endParaRPr lang="en-US" dirty="0"/>
          </a:p>
          <a:p>
            <a:pPr marL="342900" lvl="1" indent="0" algn="ctr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734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4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#6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287" y="2059161"/>
            <a:ext cx="34628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the </a:t>
            </a:r>
            <a:r>
              <a:rPr lang="en-US" sz="3200" u="sng" dirty="0" smtClean="0">
                <a:solidFill>
                  <a:schemeClr val="tx1"/>
                </a:solidFill>
              </a:rPr>
              <a:t>first letter</a:t>
            </a:r>
          </a:p>
          <a:p>
            <a:pPr algn="ctr"/>
            <a:r>
              <a:rPr lang="en-US" sz="3200" u="sng" dirty="0" smtClean="0">
                <a:solidFill>
                  <a:schemeClr val="tx1"/>
                </a:solidFill>
              </a:rPr>
              <a:t>of your name.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9171" y="3332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#7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5765" y="1990120"/>
            <a:ext cx="2853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your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eacher</a:t>
            </a:r>
            <a:r>
              <a:rPr lang="en-US" sz="3200" u="sng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200" u="sng" dirty="0" smtClean="0">
                <a:solidFill>
                  <a:schemeClr val="tx1"/>
                </a:solidFill>
              </a:rPr>
              <a:t>Ms. Eason.</a:t>
            </a:r>
          </a:p>
        </p:txBody>
      </p:sp>
      <p:pic>
        <p:nvPicPr>
          <p:cNvPr id="2" name="mission 7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468" y="3738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92" y="408722"/>
            <a:ext cx="6643509" cy="416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313" y="1970049"/>
            <a:ext cx="2790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Mission Accomplished!!!</a:t>
            </a:r>
          </a:p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Way to go Scholars!!</a:t>
            </a:r>
            <a:endParaRPr lang="en-US" sz="24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66" y="1657814"/>
            <a:ext cx="2747019" cy="276089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2417" y="40405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447" t="26810" r="18298" b="14859"/>
          <a:stretch/>
        </p:blipFill>
        <p:spPr>
          <a:xfrm>
            <a:off x="1731524" y="291829"/>
            <a:ext cx="616641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#1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2585" y="2059161"/>
            <a:ext cx="3098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something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that is </a:t>
            </a:r>
            <a:r>
              <a:rPr lang="en-US" sz="3200" dirty="0" smtClean="0">
                <a:solidFill>
                  <a:srgbClr val="92D050"/>
                </a:solidFill>
              </a:rPr>
              <a:t>Green</a:t>
            </a:r>
            <a:r>
              <a:rPr lang="en-US" dirty="0" smtClean="0">
                <a:solidFill>
                  <a:srgbClr val="92D050"/>
                </a:solidFill>
              </a:rPr>
              <a:t>.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Missi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7900" y="3535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#2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2585" y="2059161"/>
            <a:ext cx="3098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something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that is </a:t>
            </a:r>
            <a:r>
              <a:rPr lang="en-US" sz="3200" u="sng" dirty="0" smtClean="0">
                <a:solidFill>
                  <a:schemeClr val="tx1"/>
                </a:solidFill>
              </a:rPr>
              <a:t>alive.</a:t>
            </a:r>
            <a:endParaRPr lang="en-US" u="sng" dirty="0">
              <a:solidFill>
                <a:srgbClr val="92D050"/>
              </a:solidFill>
            </a:endParaRPr>
          </a:p>
        </p:txBody>
      </p:sp>
      <p:pic>
        <p:nvPicPr>
          <p:cNvPr id="2" name="missi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7900" y="3535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#3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2585" y="2059161"/>
            <a:ext cx="3098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something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that is </a:t>
            </a:r>
            <a:r>
              <a:rPr lang="en-US" sz="3200" u="sng" dirty="0" smtClean="0">
                <a:solidFill>
                  <a:schemeClr val="tx1"/>
                </a:solidFill>
              </a:rPr>
              <a:t>fluffy.</a:t>
            </a:r>
            <a:endParaRPr lang="en-US" u="sng" dirty="0">
              <a:solidFill>
                <a:srgbClr val="92D05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2398" y="34312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6809"/>
          <a:stretch/>
        </p:blipFill>
        <p:spPr>
          <a:xfrm>
            <a:off x="2417748" y="1396870"/>
            <a:ext cx="4013352" cy="2745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59961"/>
          <a:stretch/>
        </p:blipFill>
        <p:spPr>
          <a:xfrm rot="16200000">
            <a:off x="4082635" y="1944026"/>
            <a:ext cx="728546" cy="5750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" y="72869"/>
            <a:ext cx="439705" cy="60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" y="75537"/>
            <a:ext cx="437764" cy="601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3" y="72869"/>
            <a:ext cx="447291" cy="615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9" y="72869"/>
            <a:ext cx="460126" cy="632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48" y="77545"/>
            <a:ext cx="456725" cy="627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9" y="83884"/>
            <a:ext cx="458457" cy="630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8" y="70332"/>
            <a:ext cx="468312" cy="6439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8" y="59897"/>
            <a:ext cx="472320" cy="649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47" y="48563"/>
            <a:ext cx="475769" cy="654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79" y="55119"/>
            <a:ext cx="465523" cy="640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65" y="54308"/>
            <a:ext cx="466701" cy="641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2" y="55119"/>
            <a:ext cx="455275" cy="6260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8563"/>
            <a:ext cx="467337" cy="642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5" y="48563"/>
            <a:ext cx="469522" cy="6455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23" y="55302"/>
            <a:ext cx="479243" cy="6589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10" y="70332"/>
            <a:ext cx="446946" cy="614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00" y="60136"/>
            <a:ext cx="461770" cy="6349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53" y="754869"/>
            <a:ext cx="515699" cy="709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5" y="748601"/>
            <a:ext cx="515699" cy="7090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7" y="748601"/>
            <a:ext cx="515699" cy="7090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70" y="754280"/>
            <a:ext cx="515699" cy="7090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96" y="742010"/>
            <a:ext cx="515699" cy="709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8" y="740189"/>
            <a:ext cx="515699" cy="7090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90" y="745859"/>
            <a:ext cx="515699" cy="7090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5" y="754280"/>
            <a:ext cx="515699" cy="7090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3" y="58308"/>
            <a:ext cx="465770" cy="640434"/>
          </a:xfrm>
          <a:prstGeom prst="rect">
            <a:avLst/>
          </a:prstGeom>
        </p:spPr>
      </p:pic>
      <p:pic>
        <p:nvPicPr>
          <p:cNvPr id="1028" name="Picture 4" descr="https://lh5.googleusercontent.com/TxRlgM-SobZ4TiVWgF0zNcd7mzzhu3OM4GlhD2lKUJZooDcNcQMdIv_ayYRRFpG-s5mWlds-UCK8Axb6Cm2uSyVUqR0GHY9zVoCWyDZ0qhq9xqTFBsu-qM-xGaxjeXoc_2NFNvWkcR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5" y="3614402"/>
            <a:ext cx="980824" cy="16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090" y="3468207"/>
            <a:ext cx="1657346" cy="1715347"/>
          </a:xfrm>
          <a:prstGeom prst="rect">
            <a:avLst/>
          </a:prstGeom>
        </p:spPr>
      </p:pic>
      <p:pic>
        <p:nvPicPr>
          <p:cNvPr id="1030" name="Picture 6" descr="https://lh6.googleusercontent.com/nqX4B-I0rQ6Qp__RcoiF5Wkyo1gM2rBZwb9CmzTim_Va86uE1PwewJy__zW5nGR_svJ6NOsshK6UpDy2Bd14-IsO-sdf51D-AGN_FUi_eAjR941LYsylRmOS2XopK4SXLbY7Mkhl4g4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r="36552"/>
          <a:stretch/>
        </p:blipFill>
        <p:spPr bwMode="auto">
          <a:xfrm flipH="1">
            <a:off x="8406788" y="1549730"/>
            <a:ext cx="834339" cy="3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5635"/>
          <a:stretch/>
        </p:blipFill>
        <p:spPr>
          <a:xfrm>
            <a:off x="6358662" y="2272845"/>
            <a:ext cx="1137868" cy="2641205"/>
          </a:xfrm>
          <a:prstGeom prst="rect">
            <a:avLst/>
          </a:prstGeom>
        </p:spPr>
      </p:pic>
      <p:pic>
        <p:nvPicPr>
          <p:cNvPr id="1034" name="Picture 10" descr="https://lh5.googleusercontent.com/4oS5TOg9h4Srl-o9WaI8ghG6qkwsWlT2cYVDcfZDHM6u1Zlj25mBsNMKiwQnmqloyDiQ0aNkk74gjZ5WetNQoDGwoAE6-Tu1r9qDM3rXB0gc3cZ9DQ0VRMobuqvbKdmE2UeqZT5K0Y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30" y="2954958"/>
            <a:ext cx="1470587" cy="22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X6GZMtbkjtVKozfCuUzWsUukQYdgxuIEHWxTNxUrFtpzgprF-VnwuIqG7RH4owPuzv8D86Y1kkXenoK6smLoMFx_RmK8Cz6GKpsmwYQoKbt31BxgoUNW-Lck5qA7PgKo3vd2RQNAuuE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959" r="23859" b="16367"/>
          <a:stretch/>
        </p:blipFill>
        <p:spPr bwMode="auto">
          <a:xfrm>
            <a:off x="7669058" y="3058677"/>
            <a:ext cx="1190811" cy="14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324">
            <a:off x="2187614" y="3928551"/>
            <a:ext cx="1275922" cy="1275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" y="2225101"/>
            <a:ext cx="926853" cy="926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22875" y="1861503"/>
            <a:ext cx="1903140" cy="4113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690" r="12463" b="48093"/>
          <a:stretch/>
        </p:blipFill>
        <p:spPr>
          <a:xfrm>
            <a:off x="259988" y="2916772"/>
            <a:ext cx="1903140" cy="4113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47" y="2324590"/>
            <a:ext cx="593552" cy="8903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8" y="889344"/>
            <a:ext cx="1453089" cy="14530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63" y="1136944"/>
            <a:ext cx="982881" cy="982881"/>
          </a:xfrm>
          <a:prstGeom prst="rect">
            <a:avLst/>
          </a:prstGeom>
        </p:spPr>
      </p:pic>
      <p:pic>
        <p:nvPicPr>
          <p:cNvPr id="1040" name="Picture 16" descr="https://lh4.googleusercontent.com/0VL6PYjn7IiAZSD_Bg6FHr50FAecoNDvYextj8pOqnzyAx2KJJzhwEtOiRQXp73BXZZ8mSjeRxGnG0FL3Oas_gFmWUW_hL7lQqgox7clVO8LoYKtNB8WuYAerySXrNS491Bo67LbZj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98" y="2648269"/>
            <a:ext cx="462859" cy="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4085" r="22876" b="17010"/>
          <a:stretch/>
        </p:blipFill>
        <p:spPr>
          <a:xfrm>
            <a:off x="723781" y="1227998"/>
            <a:ext cx="919432" cy="76573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7" y="1580627"/>
            <a:ext cx="508581" cy="41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75002" y="1669099"/>
            <a:ext cx="3511132" cy="22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Folder&lt;/strong&gt; PNG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1" y="1063084"/>
            <a:ext cx="4890279" cy="306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743" y="2414132"/>
            <a:ext cx="186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Mission #5</a:t>
            </a:r>
            <a:endParaRPr lang="en-US" sz="28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File:Searchtool.svg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5" y="1865506"/>
            <a:ext cx="1872940" cy="18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1939" y="2059161"/>
            <a:ext cx="29402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Find our virtual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</a:rPr>
              <a:t>c</a:t>
            </a:r>
            <a:r>
              <a:rPr lang="en-US" sz="3200" u="sng" dirty="0" smtClean="0">
                <a:solidFill>
                  <a:schemeClr val="tx1"/>
                </a:solidFill>
              </a:rPr>
              <a:t>lassroom pet.</a:t>
            </a:r>
            <a:endParaRPr lang="en-US" u="sng" dirty="0">
              <a:solidFill>
                <a:srgbClr val="92D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0488" y="34312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5678</TotalTime>
  <Words>93</Words>
  <Application>Microsoft Office PowerPoint</Application>
  <PresentationFormat>On-screen Show (16:9)</PresentationFormat>
  <Paragraphs>41</Paragraphs>
  <Slides>16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 Light</vt:lpstr>
      <vt:lpstr>Calibri</vt:lpstr>
      <vt:lpstr>Comic Sans MS</vt:lpstr>
      <vt:lpstr>Arial</vt:lpstr>
      <vt:lpstr>Office Theme</vt:lpstr>
      <vt:lpstr>Virtual Classroom Scavenger Hunt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Eason, Jennifer E.</dc:creator>
  <cp:lastModifiedBy>Eason, Jennifer E.</cp:lastModifiedBy>
  <cp:revision>26</cp:revision>
  <dcterms:modified xsi:type="dcterms:W3CDTF">2020-08-26T19:23:41Z</dcterms:modified>
</cp:coreProperties>
</file>